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58"/>
  </p:normalViewPr>
  <p:slideViewPr>
    <p:cSldViewPr snapToGrid="0" showGuides="1">
      <p:cViewPr varScale="1">
        <p:scale>
          <a:sx n="38" d="100"/>
          <a:sy n="38" d="100"/>
        </p:scale>
        <p:origin x="1320" y="52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03/20/2026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" y="0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2" y="1179972"/>
            <a:ext cx="7390787" cy="65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0" y="9108933"/>
            <a:ext cx="8777581" cy="932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972162" y="2151653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SENSIPERCEPTION, LDA.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955228" y="3199513"/>
            <a:ext cx="1277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BREASTSCREENING-AI: Validação de um novo modelo de IA para diagnóstico de Cancro da Mama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972161" y="4925510"/>
            <a:ext cx="127783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Validar a solução </a:t>
            </a:r>
            <a:r>
              <a:rPr lang="pt-PT" sz="32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BreastAI</a:t>
            </a:r>
            <a:r>
              <a:rPr lang="pt-PT" sz="32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enquanto modelo de IA de apoio à decisão médica | Explorar combinação única de imagem multimodal e apoio inteligente e personalizado aos profissionais de saúde | Implementação de pilotos experimentais em ambiente real | Projetação da comercialização para o mercado mundial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972161" y="7739374"/>
            <a:ext cx="1094653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| 30.000,00€</a:t>
            </a:r>
            <a:endParaRPr lang="en-PT" sz="32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</TotalTime>
  <Words>69</Words>
  <Application>Microsoft Office PowerPoint</Application>
  <PresentationFormat>Personalizados</PresentationFormat>
  <Paragraphs>5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Nadia CAETANO SILVA</cp:lastModifiedBy>
  <cp:revision>9</cp:revision>
  <dcterms:created xsi:type="dcterms:W3CDTF">2023-01-04T14:38:01Z</dcterms:created>
  <dcterms:modified xsi:type="dcterms:W3CDTF">2026-03-20T09:47:11Z</dcterms:modified>
</cp:coreProperties>
</file>